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EB Garamond"/>
      <p:regular r:id="rId25"/>
      <p:bold r:id="rId26"/>
      <p:italic r:id="rId27"/>
      <p:boldItalic r:id="rId28"/>
    </p:embeddedFont>
    <p:embeddedFont>
      <p:font typeface="Spectral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i9MpffMXF+chOsGp7+KsyuUwU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EBGaramond-bold.fntdata"/><Relationship Id="rId25" Type="http://schemas.openxmlformats.org/officeDocument/2006/relationships/font" Target="fonts/EBGaramond-regular.fntdata"/><Relationship Id="rId28" Type="http://schemas.openxmlformats.org/officeDocument/2006/relationships/font" Target="fonts/EBGaramond-boldItalic.fntdata"/><Relationship Id="rId27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ectral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ectral-italic.fntdata"/><Relationship Id="rId30" Type="http://schemas.openxmlformats.org/officeDocument/2006/relationships/font" Target="fonts/Spectral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Spectral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map.org/nsedoc/categories/default.html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ook.hacktricks.xyz/linux-hardening/linux-privilege-escalation-checklist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ook.hacktricks.xyz/linux-hardening/linux-privilege-escalation-checklist" TargetMode="External"/><Relationship Id="rId3" Type="http://schemas.openxmlformats.org/officeDocument/2006/relationships/hyperlink" Target="https://gtfobins.github.io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map.org/nsedoc/categories/default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map.org/nsedoc/categories/default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23f76fc1d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123f76fc1d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-sC runs default scripts. Default scripts can be found at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https://nmap.org/nsedoc/categories/default.html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Exploit-DB</a:t>
            </a:r>
            <a:endParaRPr/>
          </a:p>
        </p:txBody>
      </p:sp>
      <p:sp>
        <p:nvSpPr>
          <p:cNvPr id="248" name="Google Shape;248;g3123f76fc1d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23f76fc1d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123f76fc1d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3123f76fc1d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23f76fc1d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123f76fc1d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Hacktricks linux privesc cheatsheet: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https://book.hacktricks.xyz/linux-hardening/linux-privilege-escalation-checklist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3123f76fc1d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23f76fc1d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123f76fc1d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3123f76fc1d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23f76fc1d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123f76fc1d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Hacktricks linux privesc cheatsheet: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https://book.hacktricks.xyz/linux-hardening/linux-privilege-escalation-checklist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https://gtfobins.github.io/</a:t>
            </a: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3123f76fc1d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23f76fc1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123f76fc1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3123f76fc1d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23f76fc1d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123f76fc1d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3123f76fc1d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23f76fc1d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123f76fc1d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3123f76fc1d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2b590b4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12b590b4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312b590b48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8c0d0a792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08c0d0a792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Practical is </a:t>
            </a:r>
            <a:r>
              <a:rPr lang="en-GB"/>
              <a:t>completable</a:t>
            </a:r>
            <a:r>
              <a:rPr lang="en-GB"/>
              <a:t> from the attack box or over ovpn.</a:t>
            </a:r>
            <a:endParaRPr/>
          </a:p>
        </p:txBody>
      </p:sp>
      <p:sp>
        <p:nvSpPr>
          <p:cNvPr id="345" name="Google Shape;345;g308c0d0a792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5944de36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15944de36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315944de36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8c0d0a792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08c0d0a792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08c0d0a792_0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6c01dda1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06c01dda1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Firebug student discount is all week and not just when we go out as a society </a:t>
            </a:r>
            <a:endParaRPr/>
          </a:p>
        </p:txBody>
      </p:sp>
      <p:sp>
        <p:nvSpPr>
          <p:cNvPr id="187" name="Google Shape;187;g306c01dda1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2d827e67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12d827e67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312d827e676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23f76fc1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123f76fc1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3123f76fc1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23f76fc1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123f76fc1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Service scan tells you what services are running and what versions they are.</a:t>
            </a:r>
            <a:endParaRPr/>
          </a:p>
        </p:txBody>
      </p:sp>
      <p:sp>
        <p:nvSpPr>
          <p:cNvPr id="215" name="Google Shape;215;g3123f76fc1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8c0d0a792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08c0d0a792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-sC runs default scripts. Default scripts can be found at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https://nmap.org/nsedoc/categories/default.html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Exploit-DB</a:t>
            </a:r>
            <a:endParaRPr/>
          </a:p>
        </p:txBody>
      </p:sp>
      <p:sp>
        <p:nvSpPr>
          <p:cNvPr id="228" name="Google Shape;228;g308c0d0a792_0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23f76fc1d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123f76fc1d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-sC runs default scripts. Default scripts can be found at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https://nmap.org/nsedoc/categories/default.html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Exploit-DB</a:t>
            </a:r>
            <a:endParaRPr/>
          </a:p>
        </p:txBody>
      </p:sp>
      <p:sp>
        <p:nvSpPr>
          <p:cNvPr id="238" name="Google Shape;238;g3123f76fc1d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hyperlink" Target="https://tryhackme.com/jr/impetum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23f76fc1d_0_6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51" name="Google Shape;251;g3123f76fc1d_0_6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52" name="Google Shape;252;g3123f76fc1d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123f76fc1d_0_63"/>
          <p:cNvSpPr txBox="1"/>
          <p:nvPr/>
        </p:nvSpPr>
        <p:spPr>
          <a:xfrm>
            <a:off x="2073450" y="506775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Initial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Compromise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123f76fc1d_0_63"/>
          <p:cNvSpPr txBox="1"/>
          <p:nvPr/>
        </p:nvSpPr>
        <p:spPr>
          <a:xfrm>
            <a:off x="1720775" y="1374400"/>
            <a:ext cx="9144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now have a rough idea on what your target is running. Look to see if these services are exploitable.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exploit DB and a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CVE database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find if versions are vulnerable to exploits (e.g. </a:t>
            </a:r>
            <a:r>
              <a:rPr b="1"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CVE-2017-0144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 and </a:t>
            </a:r>
            <a:r>
              <a:rPr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misuse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services (For example, can you login without a password?)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Once you have found a way, attack it!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23f76fc1d_0_9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61" name="Google Shape;261;g3123f76fc1d_0_9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62" name="Google Shape;262;g3123f76fc1d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123f76fc1d_0_90"/>
          <p:cNvSpPr txBox="1"/>
          <p:nvPr/>
        </p:nvSpPr>
        <p:spPr>
          <a:xfrm>
            <a:off x="2073450" y="506775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Establish Foothold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123f76fc1d_0_90"/>
          <p:cNvSpPr txBox="1"/>
          <p:nvPr/>
        </p:nvSpPr>
        <p:spPr>
          <a:xfrm>
            <a:off x="1720775" y="1122375"/>
            <a:ext cx="914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have access to a machine! Well done. Now you need to keep it. Any ideas?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123f76fc1d_0_90"/>
          <p:cNvSpPr txBox="1"/>
          <p:nvPr/>
        </p:nvSpPr>
        <p:spPr>
          <a:xfrm>
            <a:off x="1720775" y="2271350"/>
            <a:ext cx="9144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Methods include: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Generating new </a:t>
            </a:r>
            <a:r>
              <a:rPr b="1" i="1" lang="en-GB" sz="2800" u="sng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SSH keys</a:t>
            </a:r>
            <a:endParaRPr b="1" i="1" sz="2800" u="sng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a new user (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with SSH keys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Establishing a </a:t>
            </a:r>
            <a:r>
              <a:rPr b="1" i="1" lang="en-GB" sz="2800" u="sng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C2 channel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advanced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is called </a:t>
            </a:r>
            <a:r>
              <a:rPr b="1" i="1" lang="en-GB" sz="2800">
                <a:solidFill>
                  <a:srgbClr val="EAD1DC"/>
                </a:solidFill>
                <a:latin typeface="Calibri"/>
                <a:ea typeface="Calibri"/>
                <a:cs typeface="Calibri"/>
                <a:sym typeface="Calibri"/>
              </a:rPr>
              <a:t>Persistence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I could easily do a whole talk on this (many methods are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available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3123f76fc1d_0_101"/>
          <p:cNvPicPr preferRelativeResize="0"/>
          <p:nvPr/>
        </p:nvPicPr>
        <p:blipFill rotWithShape="1">
          <a:blip r:embed="rId3">
            <a:alphaModFix/>
          </a:blip>
          <a:srcRect b="0" l="0" r="55377" t="0"/>
          <a:stretch/>
        </p:blipFill>
        <p:spPr>
          <a:xfrm>
            <a:off x="0" y="0"/>
            <a:ext cx="54405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23f76fc1d_0_101"/>
          <p:cNvPicPr preferRelativeResize="0"/>
          <p:nvPr/>
        </p:nvPicPr>
        <p:blipFill rotWithShape="1">
          <a:blip r:embed="rId3">
            <a:alphaModFix/>
          </a:blip>
          <a:srcRect b="0" l="57096" r="0" t="0"/>
          <a:stretch/>
        </p:blipFill>
        <p:spPr>
          <a:xfrm>
            <a:off x="6961301" y="0"/>
            <a:ext cx="52306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123f76fc1d_0_101"/>
          <p:cNvPicPr preferRelativeResize="0"/>
          <p:nvPr/>
        </p:nvPicPr>
        <p:blipFill rotWithShape="1">
          <a:blip r:embed="rId3">
            <a:alphaModFix/>
          </a:blip>
          <a:srcRect b="38624" l="40784" r="29796" t="18488"/>
          <a:stretch/>
        </p:blipFill>
        <p:spPr>
          <a:xfrm>
            <a:off x="4421825" y="0"/>
            <a:ext cx="35868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123f76fc1d_0_101"/>
          <p:cNvSpPr txBox="1"/>
          <p:nvPr/>
        </p:nvSpPr>
        <p:spPr>
          <a:xfrm>
            <a:off x="2073450" y="255350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Privilege Escalation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123f76fc1d_0_101"/>
          <p:cNvSpPr txBox="1"/>
          <p:nvPr/>
        </p:nvSpPr>
        <p:spPr>
          <a:xfrm>
            <a:off x="1643250" y="1258325"/>
            <a:ext cx="9144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</a:t>
            </a:r>
            <a:r>
              <a:rPr b="1"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again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could be a whole talk to itself!!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Privesc is becoming another user who has more privilege than your current one. On </a:t>
            </a:r>
            <a:r>
              <a:rPr b="1"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Linux systems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your end goal is root.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3123f76fc1d_0_101"/>
          <p:cNvSpPr txBox="1"/>
          <p:nvPr/>
        </p:nvSpPr>
        <p:spPr>
          <a:xfrm>
            <a:off x="1494975" y="3055975"/>
            <a:ext cx="9660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 methods:	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Misconfigured </a:t>
            </a:r>
            <a:r>
              <a:rPr i="1" lang="en-GB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sudo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permissions (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sudo -l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(GTFObins)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Misconfigured </a:t>
            </a:r>
            <a:r>
              <a:rPr i="1" lang="en-GB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SUID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binaries (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find / -perm /4000 2&gt;/dev/null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PATH manipulation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Misconfigured sensitive file permissions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Plaintext creds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3123f76fc1d_0_136"/>
          <p:cNvPicPr preferRelativeResize="0"/>
          <p:nvPr/>
        </p:nvPicPr>
        <p:blipFill rotWithShape="1">
          <a:blip r:embed="rId3">
            <a:alphaModFix/>
          </a:blip>
          <a:srcRect b="0" l="0" r="55377" t="0"/>
          <a:stretch/>
        </p:blipFill>
        <p:spPr>
          <a:xfrm>
            <a:off x="0" y="0"/>
            <a:ext cx="54405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123f76fc1d_0_136"/>
          <p:cNvPicPr preferRelativeResize="0"/>
          <p:nvPr/>
        </p:nvPicPr>
        <p:blipFill rotWithShape="1">
          <a:blip r:embed="rId3">
            <a:alphaModFix/>
          </a:blip>
          <a:srcRect b="0" l="57096" r="0" t="0"/>
          <a:stretch/>
        </p:blipFill>
        <p:spPr>
          <a:xfrm>
            <a:off x="6961301" y="0"/>
            <a:ext cx="52306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123f76fc1d_0_136"/>
          <p:cNvPicPr preferRelativeResize="0"/>
          <p:nvPr/>
        </p:nvPicPr>
        <p:blipFill rotWithShape="1">
          <a:blip r:embed="rId3">
            <a:alphaModFix/>
          </a:blip>
          <a:srcRect b="38624" l="40784" r="29796" t="18488"/>
          <a:stretch/>
        </p:blipFill>
        <p:spPr>
          <a:xfrm>
            <a:off x="4421825" y="0"/>
            <a:ext cx="35868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123f76fc1d_0_136"/>
          <p:cNvSpPr txBox="1"/>
          <p:nvPr/>
        </p:nvSpPr>
        <p:spPr>
          <a:xfrm>
            <a:off x="2073450" y="255350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Lateral Movement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123f76fc1d_0_136"/>
          <p:cNvSpPr txBox="1"/>
          <p:nvPr/>
        </p:nvSpPr>
        <p:spPr>
          <a:xfrm>
            <a:off x="1643238" y="1238875"/>
            <a:ext cx="91440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Lateral Movement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moving from one device to another (also known as pivoting although this is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usually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when you move between networks)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use the device you have compromised to find </a:t>
            </a:r>
            <a:r>
              <a:rPr i="1" lang="en-GB" sz="2800" u="sng">
                <a:solidFill>
                  <a:srgbClr val="A2C4C9"/>
                </a:solidFill>
                <a:latin typeface="Calibri"/>
                <a:ea typeface="Calibri"/>
                <a:cs typeface="Calibri"/>
                <a:sym typeface="Calibri"/>
              </a:rPr>
              <a:t>other devices on the network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attack them to gain more control.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may have access to an </a:t>
            </a:r>
            <a:r>
              <a:rPr i="1" lang="en-GB" sz="2800" u="sng">
                <a:solidFill>
                  <a:srgbClr val="B4A7D6"/>
                </a:solidFill>
                <a:latin typeface="Calibri"/>
                <a:ea typeface="Calibri"/>
                <a:cs typeface="Calibri"/>
                <a:sym typeface="Calibri"/>
              </a:rPr>
              <a:t>internal network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that is not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publicly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accessible from this machine. At this point you would begin </a:t>
            </a:r>
            <a:r>
              <a:rPr i="1" lang="en-GB" sz="2800" u="sng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enumerating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again!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23f76fc1d_0_11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93" name="Google Shape;293;g3123f76fc1d_0_11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94" name="Google Shape;294;g3123f76fc1d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123f76fc1d_0_112"/>
          <p:cNvSpPr txBox="1"/>
          <p:nvPr/>
        </p:nvSpPr>
        <p:spPr>
          <a:xfrm>
            <a:off x="2073450" y="255350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Privilege Escalation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123f76fc1d_0_112"/>
          <p:cNvSpPr txBox="1"/>
          <p:nvPr/>
        </p:nvSpPr>
        <p:spPr>
          <a:xfrm>
            <a:off x="1734725" y="1234100"/>
            <a:ext cx="9144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Linpeas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(probably the best one)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Exploit-db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(kernel exploits e.g. </a:t>
            </a:r>
            <a:r>
              <a:rPr b="1"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DirtyCOW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b="1"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GTFOBins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1"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amazing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website for listing how to exploit misconfigured binaries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23f76fc1d_0_3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303" name="Google Shape;303;g3123f76fc1d_0_3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04" name="Google Shape;304;g3123f76fc1d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123f76fc1d_0_35"/>
          <p:cNvSpPr txBox="1"/>
          <p:nvPr/>
        </p:nvSpPr>
        <p:spPr>
          <a:xfrm>
            <a:off x="2073450" y="731875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Scenario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3123f76fc1d_0_35"/>
          <p:cNvSpPr txBox="1"/>
          <p:nvPr/>
        </p:nvSpPr>
        <p:spPr>
          <a:xfrm>
            <a:off x="1762675" y="1639775"/>
            <a:ext cx="804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are attacking a machine with the IP of 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192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168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should we do first?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3123f76fc1d_0_35"/>
          <p:cNvSpPr txBox="1"/>
          <p:nvPr/>
        </p:nvSpPr>
        <p:spPr>
          <a:xfrm>
            <a:off x="1762675" y="2790525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Port/Service scan reveals that </a:t>
            </a:r>
            <a:r>
              <a:rPr b="1" i="1" lang="en-GB" sz="2800" u="sng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Port 21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FTP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is open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3123f76fc1d_0_35"/>
          <p:cNvSpPr txBox="1"/>
          <p:nvPr/>
        </p:nvSpPr>
        <p:spPr>
          <a:xfrm>
            <a:off x="1762675" y="3456313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FTP version </a:t>
            </a:r>
            <a:r>
              <a:rPr b="1"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VSFTPD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1" lang="en-GB" sz="2800">
                <a:solidFill>
                  <a:srgbClr val="9FC5E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9FC5E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9FC5E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running on </a:t>
            </a:r>
            <a:r>
              <a:rPr b="1" i="1" lang="en-GB" sz="2800" u="sng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Port 21</a:t>
            </a:r>
            <a:endParaRPr b="1" i="1" sz="2800" u="sng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3123f76fc1d_0_35"/>
          <p:cNvSpPr txBox="1"/>
          <p:nvPr/>
        </p:nvSpPr>
        <p:spPr>
          <a:xfrm>
            <a:off x="1762675" y="4122125"/>
            <a:ext cx="804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VSFTPD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vulnerable to </a:t>
            </a:r>
            <a:r>
              <a:rPr b="1"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CVE</a:t>
            </a:r>
            <a:r>
              <a:rPr b="1"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r>
              <a:rPr b="1"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2523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a metasploit module exists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23f76fc1d_0_12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316" name="Google Shape;316;g3123f76fc1d_0_12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17" name="Google Shape;317;g3123f76fc1d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123f76fc1d_0_124"/>
          <p:cNvSpPr txBox="1"/>
          <p:nvPr/>
        </p:nvSpPr>
        <p:spPr>
          <a:xfrm>
            <a:off x="2073450" y="731875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Scenario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3123f76fc1d_0_124"/>
          <p:cNvSpPr txBox="1"/>
          <p:nvPr/>
        </p:nvSpPr>
        <p:spPr>
          <a:xfrm>
            <a:off x="2073450" y="1575750"/>
            <a:ext cx="804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Running the </a:t>
            </a:r>
            <a:r>
              <a:rPr b="1" i="1" lang="en-GB" sz="2800" u="sng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metasploit module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gives you a shell as root. Should you stop here?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3123f76fc1d_0_124"/>
          <p:cNvSpPr txBox="1"/>
          <p:nvPr/>
        </p:nvSpPr>
        <p:spPr>
          <a:xfrm>
            <a:off x="2073450" y="2622450"/>
            <a:ext cx="8045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NO!!! </a:t>
            </a:r>
            <a:r>
              <a:rPr lang="en-GB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network scans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see if there is any internal ports (Databases often </a:t>
            </a:r>
            <a:r>
              <a:rPr b="1" lang="en-GB" sz="28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don’t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have their ports open externally, you may be able to find some fun stuff in databases), try and </a:t>
            </a:r>
            <a:r>
              <a:rPr b="1" lang="en-GB" sz="28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compromise another machine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23f76fc1d_0_14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327" name="Google Shape;327;g3123f76fc1d_0_14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28" name="Google Shape;328;g3123f76fc1d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123f76fc1d_0_147"/>
          <p:cNvSpPr txBox="1"/>
          <p:nvPr/>
        </p:nvSpPr>
        <p:spPr>
          <a:xfrm>
            <a:off x="2073450" y="731875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123f76fc1d_0_147"/>
          <p:cNvSpPr txBox="1"/>
          <p:nvPr/>
        </p:nvSpPr>
        <p:spPr>
          <a:xfrm>
            <a:off x="2073450" y="1347475"/>
            <a:ext cx="8045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b="1"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Enumerate EVERYTHING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doing CTFs (</a:t>
            </a:r>
            <a:r>
              <a:rPr b="1" i="1" lang="en-GB" sz="28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like your about to do!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they are designed to be vulnerable. If you haven’t found the vulnerability yet, you haven’t looked at everything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b="1" i="1" lang="en-GB" sz="28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Google everything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Not sure what a port is? </a:t>
            </a:r>
            <a:r>
              <a:rPr b="1" lang="en-GB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it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Not sure what X command does? </a:t>
            </a:r>
            <a:r>
              <a:rPr b="1" i="1" lang="en-GB" sz="28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Google it</a:t>
            </a:r>
            <a:endParaRPr b="1" i="1" sz="28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It’s not always as easy as point and click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3123f76fc1d_0_147"/>
          <p:cNvSpPr txBox="1"/>
          <p:nvPr/>
        </p:nvSpPr>
        <p:spPr>
          <a:xfrm>
            <a:off x="1524000" y="2622450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2b590b48d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338" name="Google Shape;338;g312b590b48d_0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39" name="Google Shape;339;g312b590b48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12b590b48d_0_0"/>
          <p:cNvSpPr txBox="1"/>
          <p:nvPr/>
        </p:nvSpPr>
        <p:spPr>
          <a:xfrm>
            <a:off x="2073450" y="255350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Waffle Slide (may help with practical)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312b590b48d_0_0"/>
          <p:cNvSpPr txBox="1"/>
          <p:nvPr/>
        </p:nvSpPr>
        <p:spPr>
          <a:xfrm>
            <a:off x="1734725" y="1234100"/>
            <a:ext cx="9144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b="1"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linpea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doesn’t work manually enumerate stuff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Users, groups, writable files that shouldn’t be writable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what users are on the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(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cat /etc/passwd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 passwords may be hashed such as 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/etc/shadow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hashes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Encrypted SSH keys can be cracked with John The Ripper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Lookup SSH2John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1"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HACKTRICKS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CHECKLIST AND GOOGLE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1"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GTFOBINS</a:t>
            </a:r>
            <a:endParaRPr b="1" i="1" sz="28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Plus anything else I remember while waffling </a:t>
            </a:r>
            <a:r>
              <a:rPr b="1" lang="en-GB" sz="28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:-)</a:t>
            </a:r>
            <a:endParaRPr b="1" sz="28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8c0d0a792_0_352"/>
          <p:cNvSpPr txBox="1"/>
          <p:nvPr>
            <p:ph idx="1" type="subTitle"/>
          </p:nvPr>
        </p:nvSpPr>
        <p:spPr>
          <a:xfrm flipH="1" rot="10800000">
            <a:off x="2130275" y="4854582"/>
            <a:ext cx="12885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48" name="Google Shape;348;g308c0d0a792_0_352"/>
          <p:cNvSpPr txBox="1"/>
          <p:nvPr>
            <p:ph type="ctrTitle"/>
          </p:nvPr>
        </p:nvSpPr>
        <p:spPr>
          <a:xfrm>
            <a:off x="2837575" y="1625837"/>
            <a:ext cx="26874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pic>
        <p:nvPicPr>
          <p:cNvPr id="349" name="Google Shape;349;g308c0d0a792_0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08c0d0a792_0_352"/>
          <p:cNvSpPr txBox="1"/>
          <p:nvPr/>
        </p:nvSpPr>
        <p:spPr>
          <a:xfrm>
            <a:off x="1106225" y="328675"/>
            <a:ext cx="10280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Your turn!</a:t>
            </a:r>
            <a:endParaRPr sz="4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https://tryhackme.com/jr/impetum</a:t>
            </a:r>
            <a:r>
              <a:rPr lang="en-GB" sz="4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4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51" name="Google Shape;351;g308c0d0a792_0_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4765" y="2357437"/>
            <a:ext cx="3830638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08c0d0a792_0_3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79112" y="2094558"/>
            <a:ext cx="1423586" cy="136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08c0d0a792_0_3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96454" y="3564367"/>
            <a:ext cx="2788900" cy="112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5944de36a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pic>
        <p:nvPicPr>
          <p:cNvPr id="169" name="Google Shape;169;g315944de36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15944de36a_0_0"/>
          <p:cNvSpPr txBox="1"/>
          <p:nvPr/>
        </p:nvSpPr>
        <p:spPr>
          <a:xfrm>
            <a:off x="3754650" y="1068625"/>
            <a:ext cx="4682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ANNOUNCEMENTS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15944de36a_0_0"/>
          <p:cNvSpPr txBox="1"/>
          <p:nvPr/>
        </p:nvSpPr>
        <p:spPr>
          <a:xfrm>
            <a:off x="1692850" y="1891200"/>
            <a:ext cx="8045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EB Garamond"/>
              <a:buChar char="-"/>
            </a:pPr>
            <a:r>
              <a:rPr lang="en-GB" sz="5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Christmas meal</a:t>
            </a:r>
            <a:endParaRPr sz="5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EB Garamond"/>
              <a:buChar char="-"/>
            </a:pPr>
            <a:r>
              <a:rPr lang="en-GB" sz="5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Red vs Blue</a:t>
            </a:r>
            <a:endParaRPr sz="5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EB Garamond"/>
              <a:buChar char="-"/>
            </a:pPr>
            <a:r>
              <a:rPr lang="en-GB" sz="5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HTB University CTF</a:t>
            </a:r>
            <a:endParaRPr sz="5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8c0d0a792_0_30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pic>
        <p:nvPicPr>
          <p:cNvPr id="178" name="Google Shape;178;g308c0d0a792_0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08c0d0a792_0_30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0" name="Google Shape;180;g308c0d0a792_0_301"/>
          <p:cNvSpPr txBox="1"/>
          <p:nvPr/>
        </p:nvSpPr>
        <p:spPr>
          <a:xfrm>
            <a:off x="3754650" y="1068625"/>
            <a:ext cx="4682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D0n’t D0 ill3gal Sh1t !</a:t>
            </a: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308c0d0a792_0_301"/>
          <p:cNvPicPr preferRelativeResize="0"/>
          <p:nvPr/>
        </p:nvPicPr>
        <p:blipFill rotWithShape="1">
          <a:blip r:embed="rId4">
            <a:alphaModFix/>
          </a:blip>
          <a:srcRect b="0" l="12814" r="24057" t="0"/>
          <a:stretch/>
        </p:blipFill>
        <p:spPr>
          <a:xfrm>
            <a:off x="2043550" y="2417350"/>
            <a:ext cx="2390400" cy="28404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82" name="Google Shape;182;g308c0d0a792_0_3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1401" y="2552950"/>
            <a:ext cx="2569200" cy="2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08c0d0a792_0_301"/>
          <p:cNvPicPr preferRelativeResize="0"/>
          <p:nvPr/>
        </p:nvPicPr>
        <p:blipFill rotWithShape="1">
          <a:blip r:embed="rId6">
            <a:alphaModFix/>
          </a:blip>
          <a:srcRect b="0" l="14408" r="14394" t="0"/>
          <a:stretch/>
        </p:blipFill>
        <p:spPr>
          <a:xfrm>
            <a:off x="7758038" y="2441038"/>
            <a:ext cx="2980500" cy="27930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306c01dda1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2d827e676_0_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6" name="Google Shape;196;g312d827e676_0_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pic>
        <p:nvPicPr>
          <p:cNvPr id="197" name="Google Shape;197;g312d827e676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12d827e676_0_1"/>
          <p:cNvSpPr txBox="1"/>
          <p:nvPr/>
        </p:nvSpPr>
        <p:spPr>
          <a:xfrm>
            <a:off x="938600" y="2001675"/>
            <a:ext cx="3794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800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Lockheed</a:t>
            </a:r>
            <a:endParaRPr b="1" i="1" sz="2800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800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Martin</a:t>
            </a:r>
            <a:endParaRPr b="1" i="1" sz="2800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Cyber</a:t>
            </a:r>
            <a:endParaRPr b="1"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Kill</a:t>
            </a:r>
            <a:endParaRPr b="1"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Chain</a:t>
            </a:r>
            <a:endParaRPr b="1"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99" name="Google Shape;199;g312d827e676_0_1"/>
          <p:cNvGrpSpPr/>
          <p:nvPr/>
        </p:nvGrpSpPr>
        <p:grpSpPr>
          <a:xfrm>
            <a:off x="4522373" y="258432"/>
            <a:ext cx="5461160" cy="6341131"/>
            <a:chOff x="3866877" y="312875"/>
            <a:chExt cx="4684073" cy="5586900"/>
          </a:xfrm>
        </p:grpSpPr>
        <p:sp>
          <p:nvSpPr>
            <p:cNvPr id="200" name="Google Shape;200;g312d827e676_0_1"/>
            <p:cNvSpPr/>
            <p:nvPr/>
          </p:nvSpPr>
          <p:spPr>
            <a:xfrm>
              <a:off x="4053350" y="312875"/>
              <a:ext cx="4497600" cy="558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g312d827e676_0_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6877" y="387275"/>
              <a:ext cx="4628100" cy="53952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23f76fc1d_0_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08" name="Google Shape;208;g3123f76fc1d_0_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09" name="Google Shape;209;g3123f76fc1d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123f76fc1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875" y="2314575"/>
            <a:ext cx="809625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123f76fc1d_0_1"/>
          <p:cNvSpPr txBox="1"/>
          <p:nvPr/>
        </p:nvSpPr>
        <p:spPr>
          <a:xfrm>
            <a:off x="2073450" y="857600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Mandiant Attack Lifecycle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23f76fc1d_0_2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18" name="Google Shape;218;g3123f76fc1d_0_2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19" name="Google Shape;219;g3123f76fc1d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123f76fc1d_0_21"/>
          <p:cNvSpPr txBox="1"/>
          <p:nvPr/>
        </p:nvSpPr>
        <p:spPr>
          <a:xfrm>
            <a:off x="2073450" y="634125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Initial Recon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3123f76fc1d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925" y="1375338"/>
            <a:ext cx="3479074" cy="23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123f76fc1d_0_21"/>
          <p:cNvSpPr txBox="1"/>
          <p:nvPr/>
        </p:nvSpPr>
        <p:spPr>
          <a:xfrm>
            <a:off x="1273850" y="2547650"/>
            <a:ext cx="578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Ping Sweep 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nmap -sn &lt;IP&gt;/&lt;CIDR&gt;</a:t>
            </a:r>
            <a:endParaRPr b="1" sz="28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123f76fc1d_0_21"/>
          <p:cNvSpPr txBox="1"/>
          <p:nvPr/>
        </p:nvSpPr>
        <p:spPr>
          <a:xfrm>
            <a:off x="1524000" y="1375338"/>
            <a:ext cx="804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IP: 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192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168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128</a:t>
            </a:r>
            <a:endParaRPr b="1" sz="28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Netmask: 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255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255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255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1" sz="28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123f76fc1d_0_21"/>
          <p:cNvSpPr txBox="1"/>
          <p:nvPr/>
        </p:nvSpPr>
        <p:spPr>
          <a:xfrm>
            <a:off x="1273850" y="3219125"/>
            <a:ext cx="6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Port/Service scan (</a:t>
            </a:r>
            <a:r>
              <a:rPr b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nmap -sV &lt;IP&gt;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8c0d0a792_0_29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31" name="Google Shape;231;g308c0d0a792_0_29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32" name="Google Shape;232;g308c0d0a792_0_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08c0d0a792_0_294"/>
          <p:cNvSpPr txBox="1"/>
          <p:nvPr/>
        </p:nvSpPr>
        <p:spPr>
          <a:xfrm>
            <a:off x="2073450" y="506775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MORE INFORMATION!!!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08c0d0a792_0_294"/>
          <p:cNvSpPr txBox="1"/>
          <p:nvPr/>
        </p:nvSpPr>
        <p:spPr>
          <a:xfrm>
            <a:off x="2073450" y="1226475"/>
            <a:ext cx="8045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Nmap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scripts! (</a:t>
            </a:r>
            <a:r>
              <a:rPr i="1"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nmap -sC &lt;IP&gt;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Exploit-db (Also Common Vulnerability and Exposures (</a:t>
            </a:r>
            <a:r>
              <a:rPr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CVE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Google!! (Please use search engines I beg)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Hacktricks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Take information you have gathered and start to build a profile of the target. Look at EVERYTHING! This process is called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enumeration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23f76fc1d_0_8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241" name="Google Shape;241;g3123f76fc1d_0_8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42" name="Google Shape;242;g3123f76fc1d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123f76fc1d_0_81"/>
          <p:cNvSpPr txBox="1"/>
          <p:nvPr/>
        </p:nvSpPr>
        <p:spPr>
          <a:xfrm>
            <a:off x="2073450" y="506775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 for info gathering (hint hint)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123f76fc1d_0_81"/>
          <p:cNvSpPr txBox="1"/>
          <p:nvPr/>
        </p:nvSpPr>
        <p:spPr>
          <a:xfrm>
            <a:off x="1720775" y="1374400"/>
            <a:ext cx="8045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b="1"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Nmap / rustscan</a:t>
            </a:r>
            <a:endParaRPr b="1" i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Ffuf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GB" sz="28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directory fuzzing,web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Nikto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(web vulnerability checker)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 enumeration of publicly accessible files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2018-05-13T11:45:40Z</dcterms:created>
</cp:coreProperties>
</file>